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3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f64b77af2.jpg"/>
          <p:cNvPicPr>
            <a:picLocks noChangeAspect="1"/>
          </p:cNvPicPr>
          <p:nvPr/>
        </p:nvPicPr>
        <p:blipFill rotWithShape="1">
          <a:blip r:embed="rId2" cstate="print"/>
          <a:srcRect l="10000"/>
          <a:stretch/>
        </p:blipFill>
        <p:spPr>
          <a:xfrm>
            <a:off x="-150606" y="0"/>
            <a:ext cx="9294606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4304" y="0"/>
            <a:ext cx="78847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№8 «Колокольчик» г. Камень-на-Оби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34993" y="3212976"/>
            <a:ext cx="8589696" cy="34563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1721" y="4298304"/>
            <a:ext cx="8276240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«ПУТЕШЕСТВИЕ ПО РОДНОМУ ГОРОДУ»</a:t>
            </a:r>
          </a:p>
          <a:p>
            <a:pPr algn="r"/>
            <a:endParaRPr lang="ru-RU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РАЗРАБОТАЛА: </a:t>
            </a:r>
            <a:r>
              <a:rPr lang="ru-RU" sz="2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ШЕМЯКИНА </a:t>
            </a:r>
            <a:r>
              <a:rPr lang="ru-RU" sz="20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и.П</a:t>
            </a:r>
            <a:r>
              <a:rPr lang="ru-RU" sz="2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.,</a:t>
            </a:r>
          </a:p>
          <a:p>
            <a:pPr algn="ctr"/>
            <a:r>
              <a:rPr lang="ru-RU" sz="20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                                                                        ВОСПИТАТЕЛЬ</a:t>
            </a:r>
          </a:p>
          <a:p>
            <a:pPr algn="ctr"/>
            <a:endParaRPr lang="ru-RU" sz="20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cap="all" spc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2021 Г.</a:t>
            </a:r>
            <a:endParaRPr lang="ru-RU" sz="20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9166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9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896"/>
            <a:ext cx="9144000" cy="60942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_4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86500"/>
            <a:ext cx="4968552" cy="59980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_4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046" y="476672"/>
            <a:ext cx="8159907" cy="59046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1326" y="0"/>
            <a:ext cx="642134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CTM_Penguin_UK_DK_AL512115_jryf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28700"/>
            <a:ext cx="9144000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isspng-red-fox-portable-network-graphics-animal-computer-5b759f0e9bace7.9378010715344350866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4596" y="0"/>
            <a:ext cx="593480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ol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8158" y="0"/>
            <a:ext cx="660768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W1nLWZvdGtpLnlhbmRleC5ydS9nZXQvNjUxNS8zMDM0ODE1Mi4xNDQvMF82OTNlOV8yM2RiNjFiZl9vcmlnP19faWQ9MjQ2ODE=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003" y="620688"/>
            <a:ext cx="8411994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2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75" y="571500"/>
            <a:ext cx="428625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m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0709"/>
            <a:ext cx="9144000" cy="61565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7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2656"/>
            <a:ext cx="7128792" cy="628741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32675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" y="0"/>
            <a:ext cx="88011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316916276_e6438b1995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1836"/>
            <a:ext cx="9144000" cy="605432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16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9288"/>
            <a:ext cx="9144000" cy="60594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9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548" y="476672"/>
            <a:ext cx="8136904" cy="542460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56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9476"/>
            <a:ext cx="9144000" cy="60990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69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764"/>
            <a:ext cx="9144000" cy="606247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m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" y="0"/>
            <a:ext cx="87782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FyTOIJXYAAsho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050"/>
            <a:ext cx="91440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f64b77a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2906"/>
            <a:ext cx="9144000" cy="60721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асад-корпус-№-2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531" y="242646"/>
            <a:ext cx="8376934" cy="62826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morial_slavyi_pamyatnik_voinu_pobeditelyu_avtor_m_i_menshikov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1075" y="571500"/>
            <a:ext cx="718185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84583061ca265967a216129889dc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050" y="571500"/>
            <a:ext cx="75819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55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30" y="500684"/>
            <a:ext cx="8280934" cy="552060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34034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2456892"/>
            <a:ext cx="5544616" cy="4158462"/>
          </a:xfrm>
          <a:prstGeom prst="rect">
            <a:avLst/>
          </a:prstGeom>
        </p:spPr>
      </p:pic>
      <p:pic>
        <p:nvPicPr>
          <p:cNvPr id="4" name="Рисунок 3" descr="37129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4283968" cy="321297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32</Words>
  <Application>Microsoft Office PowerPoint</Application>
  <PresentationFormat>Экран (4:3)</PresentationFormat>
  <Paragraphs>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Пользователь Windows</cp:lastModifiedBy>
  <cp:revision>13</cp:revision>
  <dcterms:created xsi:type="dcterms:W3CDTF">2019-11-11T03:12:35Z</dcterms:created>
  <dcterms:modified xsi:type="dcterms:W3CDTF">2021-03-23T06:07:26Z</dcterms:modified>
</cp:coreProperties>
</file>