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</p:sldMasterIdLst>
  <p:sldIdLst>
    <p:sldId id="261" r:id="rId2"/>
    <p:sldId id="265" r:id="rId3"/>
    <p:sldId id="266" r:id="rId4"/>
    <p:sldId id="267" r:id="rId5"/>
    <p:sldId id="274" r:id="rId6"/>
    <p:sldId id="268" r:id="rId7"/>
    <p:sldId id="264" r:id="rId8"/>
    <p:sldId id="263" r:id="rId9"/>
    <p:sldId id="273" r:id="rId10"/>
    <p:sldId id="272" r:id="rId11"/>
    <p:sldId id="257" r:id="rId12"/>
    <p:sldId id="270" r:id="rId13"/>
    <p:sldId id="258" r:id="rId14"/>
  </p:sldIdLst>
  <p:sldSz cx="12192000" cy="6858000"/>
  <p:notesSz cx="6858000" cy="9144000"/>
  <p:embeddedFontLst>
    <p:embeddedFont>
      <p:font typeface="Calibri" pitchFamily="34" charset="0"/>
      <p:regular r:id="rId15"/>
      <p:bold r:id="rId16"/>
      <p:italic r:id="rId17"/>
      <p:boldItalic r:id="rId18"/>
    </p:embeddedFont>
    <p:embeddedFont>
      <p:font typeface="Monotype Corsiva" pitchFamily="66" charset="0"/>
      <p:italic r:id="rId19"/>
    </p:embeddedFont>
    <p:embeddedFont>
      <p:font typeface="EucrosiaUPC" pitchFamily="18" charset="-34"/>
      <p:regular r:id="rId20"/>
      <p:bold r:id="rId21"/>
      <p:italic r:id="rId22"/>
      <p:boldItalic r:id="rId23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CC"/>
    <a:srgbClr val="33CC33"/>
    <a:srgbClr val="FF9900"/>
    <a:srgbClr val="9900CC"/>
    <a:srgbClr val="FF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16" autoAdjust="0"/>
    <p:restoredTop sz="94660"/>
  </p:normalViewPr>
  <p:slideViewPr>
    <p:cSldViewPr snapToGrid="0">
      <p:cViewPr>
        <p:scale>
          <a:sx n="59" d="100"/>
          <a:sy n="59" d="100"/>
        </p:scale>
        <p:origin x="-78" y="-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4.fntdata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7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3.fntdata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2.fntdata"/><Relationship Id="rId20" Type="http://schemas.openxmlformats.org/officeDocument/2006/relationships/font" Target="fonts/font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font" Target="fonts/font1.fntdata"/><Relationship Id="rId23" Type="http://schemas.openxmlformats.org/officeDocument/2006/relationships/font" Target="fonts/font9.fntdata"/><Relationship Id="rId10" Type="http://schemas.openxmlformats.org/officeDocument/2006/relationships/slide" Target="slides/slide9.xml"/><Relationship Id="rId19" Type="http://schemas.openxmlformats.org/officeDocument/2006/relationships/font" Target="fonts/font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8.fntdata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46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5B573E-3CB8-4EAD-B42A-A4BB3B2C56C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14.12.2020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77A67-42E3-48D6-A4D5-4EAD884A293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77952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5B573E-3CB8-4EAD-B42A-A4BB3B2C56C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14.12.2020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77A67-42E3-48D6-A4D5-4EAD884A293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10938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5B573E-3CB8-4EAD-B42A-A4BB3B2C56C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14.12.2020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77A67-42E3-48D6-A4D5-4EAD884A293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10657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5B573E-3CB8-4EAD-B42A-A4BB3B2C56C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14.12.2020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77A67-42E3-48D6-A4D5-4EAD884A293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38020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2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5B573E-3CB8-4EAD-B42A-A4BB3B2C56C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14.12.2020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77A67-42E3-48D6-A4D5-4EAD884A293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70596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4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04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5B573E-3CB8-4EAD-B42A-A4BB3B2C56C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14.12.2020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77A67-42E3-48D6-A4D5-4EAD884A293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96129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81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81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5B573E-3CB8-4EAD-B42A-A4BB3B2C56C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14.12.2020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77A67-42E3-48D6-A4D5-4EAD884A293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98442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5B573E-3CB8-4EAD-B42A-A4BB3B2C56C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14.12.2020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77A67-42E3-48D6-A4D5-4EAD884A293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66040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5B573E-3CB8-4EAD-B42A-A4BB3B2C56C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14.12.2020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77A67-42E3-48D6-A4D5-4EAD884A293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0212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052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3" y="1435102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5B573E-3CB8-4EAD-B42A-A4BB3B2C56C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14.12.2020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77A67-42E3-48D6-A4D5-4EAD884A293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61727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5B573E-3CB8-4EAD-B42A-A4BB3B2C56C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14.12.2020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77A67-42E3-48D6-A4D5-4EAD884A293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44928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6D44C">
            <a:alpha val="38039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04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7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5B573E-3CB8-4EAD-B42A-A4BB3B2C56C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14.12.2020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7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7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777A67-42E3-48D6-A4D5-4EAD884A293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75591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2.gif"/><Relationship Id="rId7" Type="http://schemas.openxmlformats.org/officeDocument/2006/relationships/image" Target="../media/image26.png"/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фон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288" y="726"/>
            <a:ext cx="12193288" cy="685727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785795"/>
            <a:ext cx="10363200" cy="4357718"/>
          </a:xfrm>
        </p:spPr>
        <p:txBody>
          <a:bodyPr>
            <a:normAutofit/>
          </a:bodyPr>
          <a:lstStyle/>
          <a:p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7200" dirty="0" smtClean="0">
                <a:latin typeface="Times New Roman" pitchFamily="18" charset="0"/>
                <a:cs typeface="Times New Roman" pitchFamily="18" charset="0"/>
              </a:rPr>
            </a:br>
            <a:endParaRPr lang="ru-RU" sz="7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09720" y="5143512"/>
            <a:ext cx="8553480" cy="1071570"/>
          </a:xfrm>
        </p:spPr>
        <p:txBody>
          <a:bodyPr>
            <a:normAutofit/>
          </a:bodyPr>
          <a:lstStyle/>
          <a:p>
            <a:endParaRPr lang="ru-RU" dirty="0" smtClean="0">
              <a:solidFill>
                <a:schemeClr val="tx1"/>
              </a:solidFill>
            </a:endParaRPr>
          </a:p>
          <a:p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7" name="Picture 5" descr="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50218" y="-195943"/>
            <a:ext cx="989027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7"/>
          <p:cNvSpPr txBox="1">
            <a:spLocks noChangeArrowheads="1"/>
          </p:cNvSpPr>
          <p:nvPr/>
        </p:nvSpPr>
        <p:spPr>
          <a:xfrm>
            <a:off x="2285973" y="2000240"/>
            <a:ext cx="6858048" cy="34290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algn="ctr">
              <a:spcBef>
                <a:spcPct val="0"/>
              </a:spcBef>
              <a:defRPr/>
            </a:pPr>
            <a:endParaRPr lang="ru-RU" sz="5400" dirty="0" smtClean="0">
              <a:solidFill>
                <a:srgbClr val="7B522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EucrosiaUPC" pitchFamily="18" charset="-34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935706" y="1620252"/>
            <a:ext cx="6352674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Муниципальное бюджетное дошкольное образовательное учреждение</a:t>
            </a:r>
          </a:p>
          <a:p>
            <a:pPr algn="ctr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«Детский сад №189 «Солнышко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»</a:t>
            </a:r>
            <a:endParaRPr lang="en-US" sz="14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sz="14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Приложение к конспекту 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НОД по нравственно-патриотическому воспитанию в средней группе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 «Русская матрешка-символ Родины моей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».</a:t>
            </a:r>
          </a:p>
          <a:p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  <a:p>
            <a:endParaRPr lang="ru-RU" sz="1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Подготовила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: Павельева Т.Л.</a:t>
            </a:r>
          </a:p>
          <a:p>
            <a:pPr algn="r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algn="ctr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2020г.</a:t>
            </a:r>
          </a:p>
          <a:p>
            <a:pPr algn="ctr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г. Камень-на-Оби</a:t>
            </a:r>
          </a:p>
          <a:p>
            <a:pPr algn="r"/>
            <a:endParaRPr lang="ru-RU" dirty="0"/>
          </a:p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4016432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фон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26"/>
            <a:ext cx="12192000" cy="685727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785795"/>
            <a:ext cx="10363200" cy="4357718"/>
          </a:xfrm>
        </p:spPr>
        <p:txBody>
          <a:bodyPr>
            <a:normAutofit/>
          </a:bodyPr>
          <a:lstStyle/>
          <a:p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7200" dirty="0" smtClean="0">
                <a:latin typeface="Times New Roman" pitchFamily="18" charset="0"/>
                <a:cs typeface="Times New Roman" pitchFamily="18" charset="0"/>
              </a:rPr>
            </a:br>
            <a:endParaRPr lang="ru-RU" sz="7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09720" y="5143512"/>
            <a:ext cx="8553480" cy="1071570"/>
          </a:xfrm>
        </p:spPr>
        <p:txBody>
          <a:bodyPr>
            <a:normAutofit/>
          </a:bodyPr>
          <a:lstStyle/>
          <a:p>
            <a:endParaRPr lang="ru-RU" dirty="0" smtClean="0">
              <a:solidFill>
                <a:schemeClr val="tx1"/>
              </a:solidFill>
            </a:endParaRPr>
          </a:p>
          <a:p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8" name="Rectangle 7"/>
          <p:cNvSpPr txBox="1">
            <a:spLocks noChangeArrowheads="1"/>
          </p:cNvSpPr>
          <p:nvPr/>
        </p:nvSpPr>
        <p:spPr>
          <a:xfrm>
            <a:off x="2285973" y="2000240"/>
            <a:ext cx="6858048" cy="34290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algn="ctr">
              <a:spcBef>
                <a:spcPct val="0"/>
              </a:spcBef>
              <a:defRPr/>
            </a:pPr>
            <a:endParaRPr lang="ru-RU" sz="5400" dirty="0" smtClean="0">
              <a:solidFill>
                <a:srgbClr val="7B522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EucrosiaUPC" pitchFamily="18" charset="-34"/>
            </a:endParaRPr>
          </a:p>
        </p:txBody>
      </p:sp>
      <p:pic>
        <p:nvPicPr>
          <p:cNvPr id="5122" name="Picture 2" descr="C:\Users\Татьяна\Searches\Desktop\матр\MMP31 Matreshka Semenovskaja-500x500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340" t="15089" r="31804" b="15591"/>
          <a:stretch/>
        </p:blipFill>
        <p:spPr bwMode="auto">
          <a:xfrm>
            <a:off x="4544936" y="482051"/>
            <a:ext cx="3450747" cy="5854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Стрелка вправо 4"/>
          <p:cNvSpPr/>
          <p:nvPr/>
        </p:nvSpPr>
        <p:spPr>
          <a:xfrm>
            <a:off x="10368643" y="6279355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11347052" y="6337005"/>
            <a:ext cx="8449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игра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8854829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17885" y="310967"/>
            <a:ext cx="2547331" cy="106138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1058" y="-394933"/>
            <a:ext cx="4762500" cy="2687064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30731" y="4519317"/>
            <a:ext cx="1130731" cy="211772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192001" y="1410335"/>
            <a:ext cx="1115763" cy="208788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3321" y="2382007"/>
            <a:ext cx="1280161" cy="213728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28381" y="267335"/>
            <a:ext cx="1403739" cy="22860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16976" y="4253593"/>
            <a:ext cx="1130731" cy="188780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87893" y="1092774"/>
            <a:ext cx="1115763" cy="208788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04106" y="2466462"/>
            <a:ext cx="1280161" cy="213728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17885" y="2695698"/>
            <a:ext cx="1130731" cy="2117725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42305" y="2392106"/>
            <a:ext cx="1403739" cy="2286000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69116" y="3945375"/>
            <a:ext cx="1280161" cy="2137288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58713" y="3871019"/>
            <a:ext cx="1403739" cy="2286000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35117" y="978794"/>
            <a:ext cx="1130731" cy="2117725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51301" y="804423"/>
            <a:ext cx="1115763" cy="2087880"/>
          </a:xfrm>
          <a:prstGeom prst="rect">
            <a:avLst/>
          </a:prstGeom>
        </p:spPr>
      </p:pic>
      <p:sp>
        <p:nvSpPr>
          <p:cNvPr id="20" name="Умножение 19">
            <a:hlinkClick r:id="" action="ppaction://hlinkshowjump?jump=endshow"/>
          </p:cNvPr>
          <p:cNvSpPr/>
          <p:nvPr/>
        </p:nvSpPr>
        <p:spPr>
          <a:xfrm>
            <a:off x="11150815" y="5410259"/>
            <a:ext cx="914400" cy="914400"/>
          </a:xfrm>
          <a:prstGeom prst="mathMultiply">
            <a:avLst/>
          </a:prstGeom>
          <a:solidFill>
            <a:srgbClr val="33CC33"/>
          </a:solidFill>
          <a:ln w="28575">
            <a:solidFill>
              <a:srgbClr val="FFFFCC"/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9088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63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94 -0.00116 L 1.10859 0.01064 " pathEditMode="relative" rAng="0" ptsTypes="AA">
                                      <p:cBhvr>
                                        <p:cTn id="9" dur="9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182" y="5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9000"/>
                            </p:stCondLst>
                            <p:childTnLst>
                              <p:par>
                                <p:cTn id="11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90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9000"/>
                            </p:stCondLst>
                            <p:childTnLst>
                              <p:par>
                                <p:cTn id="17" presetID="35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3.7037E-7 L -1.1095 -0.03565 " pathEditMode="relative" rAng="0" ptsTypes="AA">
                                      <p:cBhvr>
                                        <p:cTn id="18" dur="9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5482" y="-178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8000"/>
                            </p:stCondLst>
                            <p:childTnLst>
                              <p:par>
                                <p:cTn id="2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9000"/>
                            </p:stCondLst>
                            <p:childTnLst>
                              <p:par>
                                <p:cTn id="29" presetID="60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6 7.40741E-7 C 0.00612 0.14305 0.02396 0.34329 0.08711 0.34074 C 0.17852 0.34074 0.18542 -0.32963 0.29453 -0.33171 C 0.39271 -0.33171 0.34011 0.25393 0.4349 0.25116 C 0.53321 0.25116 0.48021 -0.17245 0.5862 -0.17245 C 0.68099 -0.17245 0.62839 0.11319 0.71276 0.11319 C 0.79349 0.11319 0.75131 -0.10509 0.825 -0.10509 C 0.86706 -0.10509 0.87071 -0.04607 0.87448 7.40741E-7 " pathEditMode="relative" rAng="0" ptsTypes="AAAAAAAA">
                                      <p:cBhvr>
                                        <p:cTn id="30" dur="1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724" y="44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9000"/>
                            </p:stCondLst>
                            <p:childTnLst>
                              <p:par>
                                <p:cTn id="32" presetID="49" presetClass="exit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9500"/>
                            </p:stCondLst>
                            <p:childTnLst>
                              <p:par>
                                <p:cTn id="44" presetID="22" presetClass="path" presetSubtype="0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6589 4.44444E-6 C 0.23373 4.44444E-6 0.37227 0.06782 0.37227 0.15 C 0.37227 0.24838 0.21862 0.2831 0.12696 0.29861 L 0.00482 0.31365 C -0.08711 0.32847 -0.23971 0.36643 -0.23971 0.47708 C -0.23971 0.54722 -0.10195 0.62777 0.06589 0.62777 C 0.23373 0.62777 0.37227 0.54722 0.37227 0.47708 C 0.37227 0.36643 0.21862 0.32847 0.12696 0.31365 L 0.00482 0.29861 C -0.08711 0.2831 -0.23971 0.24838 -0.23971 0.15 C -0.23971 0.06782 -0.10195 4.44444E-6 0.06589 4.44444E-6 Z " pathEditMode="relative" rAng="0" ptsTypes="AAAAAAAAAAA">
                                      <p:cBhvr>
                                        <p:cTn id="45" dur="8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" y="313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500"/>
                            </p:stCondLst>
                            <p:childTnLst>
                              <p:par>
                                <p:cTn id="47" presetID="35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2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7500"/>
                            </p:stCondLst>
                            <p:childTnLst>
                              <p:par>
                                <p:cTn id="56" presetID="43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9167E-6 -3.7037E-7 L 0.49726 -3.7037E-7 C 0.72005 -3.7037E-7 0.99518 -0.12731 0.99518 -0.23079 L 0.99518 -0.46065 " pathEditMode="relative" rAng="0" ptsTypes="AAAA">
                                      <p:cBhvr>
                                        <p:cTn id="57" dur="1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753" y="-2303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7500"/>
                            </p:stCondLst>
                            <p:childTnLst>
                              <p:par>
                                <p:cTn id="5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8000"/>
                            </p:stCondLst>
                            <p:childTnLst>
                              <p:par>
                                <p:cTn id="66" presetID="3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88 -0.04328 L -0.36705 -0.36851 L -0.69492 -0.04328 L -0.36705 0.28195 L -0.0388 -0.04328 Z " pathEditMode="relative" rAng="0" ptsTypes="AAAAA">
                                      <p:cBhvr>
                                        <p:cTn id="67" dur="1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81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8000"/>
                            </p:stCondLst>
                            <p:childTnLst>
                              <p:par>
                                <p:cTn id="69" presetID="49" presetClass="exit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0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3000"/>
                            </p:stCondLst>
                            <p:childTnLst>
                              <p:par>
                                <p:cTn id="8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73500"/>
                            </p:stCondLst>
                            <p:childTnLst>
                              <p:par>
                                <p:cTn id="90" presetID="55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52 -0.00139 C 0.01771 -0.18403 -0.15794 -0.34259 -0.39349 -0.35347 C -0.61797 -0.36736 -0.8289 -0.24421 -0.84297 -0.06713 C -0.86041 0.09745 -0.71315 0.25 -0.50234 0.26134 C -0.30924 0.26944 -0.12643 0.16805 -0.11224 0.01505 C -0.09843 -0.12407 -0.22148 -0.25532 -0.40026 -0.26597 C -0.56536 -0.27431 -0.72005 -0.18958 -0.73047 -0.06157 C -0.74101 0.05301 -0.64271 0.16551 -0.49544 0.17083 C -0.36185 0.1787 -0.23515 0.11319 -0.22474 0.00949 C -0.21784 -0.08357 -0.29153 -0.17315 -0.40768 -0.1787 C -0.50911 -0.18403 -0.6112 -0.13519 -0.61797 -0.05556 C -0.62539 0.01273 -0.57278 0.07778 -0.48815 0.08356 C -0.4181 0.08912 -0.34401 0.0588 -0.34088 0.00463 C -0.33359 -0.03912 -0.36185 -0.08611 -0.41445 -0.0919 C -0.45651 -0.0919 -0.4987 -0.08032 -0.50599 -0.0507 C -0.50911 -0.03148 -0.50234 -0.01181 -0.48125 -0.0037 C -0.4707 -0.00139 -0.46341 -0.00139 -0.45286 -0.0037 " pathEditMode="relative" rAng="0" ptsTypes="AAAAAAAAAAAAAAAAA">
                                      <p:cBhvr>
                                        <p:cTn id="91" dur="9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2357" y="-451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2500"/>
                            </p:stCondLst>
                            <p:childTnLst>
                              <p:par>
                                <p:cTn id="93" presetID="49" presetClass="exit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4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83500"/>
                            </p:stCondLst>
                            <p:childTnLst>
                              <p:par>
                                <p:cTn id="105" presetID="39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1.11111E-6 C -2.5E-6 0.17546 -0.09492 0.31389 -0.20963 0.31389 C -0.3276 0.31389 -0.422 0.17546 -0.422 -1.11111E-6 C -0.422 -0.17731 -0.51653 -0.31273 -0.63476 -0.31273 C -0.74935 -0.31273 -0.84349 -0.17731 -0.84349 -1.11111E-6 " pathEditMode="relative" rAng="0" ptsTypes="AAAAA">
                                      <p:cBhvr>
                                        <p:cTn id="106" dur="9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2174" y="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92500"/>
                            </p:stCondLst>
                            <p:childTnLst>
                              <p:par>
                                <p:cTn id="108" presetID="35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2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2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2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94500"/>
                            </p:stCondLst>
                            <p:childTnLst>
                              <p:par>
                                <p:cTn id="139" presetID="26" presetClass="emph" presetSubtype="0" repeatCount="4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0" dur="20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1" dur="100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2" presetID="26" presetClass="emph" presetSubtype="0" repeatCount="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3" dur="20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4" dur="100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5" presetID="26" presetClass="emph" presetSubtype="0" repeatCount="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6" dur="20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7" dur="100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8" presetID="26" presetClass="emph" presetSubtype="0" repeatCount="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9" dur="20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0" dur="100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102500"/>
                            </p:stCondLst>
                            <p:childTnLst>
                              <p:par>
                                <p:cTn id="152" presetID="49" presetClass="exit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3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49" presetClass="exit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9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" presetID="49" presetClass="exit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5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49" presetClass="exit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1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1" fill="hold">
                            <p:stCondLst>
                              <p:cond delay="103500"/>
                            </p:stCondLst>
                            <p:childTnLst>
                              <p:par>
                                <p:cTn id="182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103500"/>
                            </p:stCondLst>
                            <p:childTnLst>
                              <p:par>
                                <p:cTn id="185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Татьяна\Searches\Desktop\матр\russian-doll-sticker-fun-toy-souvenir-paper-white-background-34543885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0" t="3367" r="-3030" b="11953"/>
          <a:stretch/>
        </p:blipFill>
        <p:spPr bwMode="auto">
          <a:xfrm>
            <a:off x="2849524" y="308344"/>
            <a:ext cx="7533686" cy="63795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85606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 rot="10800000" flipV="1">
            <a:off x="4061636" y="2461691"/>
            <a:ext cx="435934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smtClean="0">
                <a:solidFill>
                  <a:srgbClr val="FF0000"/>
                </a:solidFill>
                <a:latin typeface="Monotype Corsiva" pitchFamily="66" charset="0"/>
              </a:rPr>
              <a:t>МОЛОДЦЫ!</a:t>
            </a:r>
            <a:endParaRPr lang="ru-RU" sz="6000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17816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7" name="Picture 3" descr="C:\Users\Татьяна\Searches\Desktop\matryoshka-doll-clip-art-42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55" t="-4385" r="-51047" b="51696"/>
          <a:stretch/>
        </p:blipFill>
        <p:spPr bwMode="auto">
          <a:xfrm rot="21447576">
            <a:off x="5501373" y="1123812"/>
            <a:ext cx="3973815" cy="1906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Татьяна\Searches\Desktop\19c0b6e95b52c181c41d1ae9a2aj--suveniry-i-podarki-podarochnaya-korobochka-dlya-upakovki-s-le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071" b="3333"/>
          <a:stretch/>
        </p:blipFill>
        <p:spPr bwMode="auto">
          <a:xfrm>
            <a:off x="-2418" y="-261257"/>
            <a:ext cx="12194420" cy="71192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C:\Users\Татьяна\Searches\Desktop\matryoshka-doll-clip-art-42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55" t="-4385" r="-51047" b="51696"/>
          <a:stretch/>
        </p:blipFill>
        <p:spPr bwMode="auto">
          <a:xfrm>
            <a:off x="5131257" y="-155305"/>
            <a:ext cx="3973815" cy="1906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37930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7" name="Picture 3" descr="I:\ТЛ\IMG_20201211_13400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6835" y="0"/>
            <a:ext cx="463833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85858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фон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288" y="726"/>
            <a:ext cx="12193288" cy="685727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785795"/>
            <a:ext cx="10363200" cy="4357718"/>
          </a:xfrm>
        </p:spPr>
        <p:txBody>
          <a:bodyPr>
            <a:normAutofit/>
          </a:bodyPr>
          <a:lstStyle/>
          <a:p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7200" dirty="0" smtClean="0">
                <a:latin typeface="Times New Roman" pitchFamily="18" charset="0"/>
                <a:cs typeface="Times New Roman" pitchFamily="18" charset="0"/>
              </a:rPr>
            </a:br>
            <a:endParaRPr lang="ru-RU" sz="7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09720" y="5143512"/>
            <a:ext cx="8553480" cy="1071570"/>
          </a:xfrm>
        </p:spPr>
        <p:txBody>
          <a:bodyPr>
            <a:normAutofit/>
          </a:bodyPr>
          <a:lstStyle/>
          <a:p>
            <a:endParaRPr lang="ru-RU" dirty="0" smtClean="0">
              <a:solidFill>
                <a:schemeClr val="tx1"/>
              </a:solidFill>
            </a:endParaRPr>
          </a:p>
          <a:p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8" name="Rectangle 7"/>
          <p:cNvSpPr txBox="1">
            <a:spLocks noChangeArrowheads="1"/>
          </p:cNvSpPr>
          <p:nvPr/>
        </p:nvSpPr>
        <p:spPr>
          <a:xfrm>
            <a:off x="2285973" y="2000240"/>
            <a:ext cx="6858048" cy="34290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algn="ctr">
              <a:spcBef>
                <a:spcPct val="0"/>
              </a:spcBef>
              <a:defRPr/>
            </a:pPr>
            <a:endParaRPr lang="ru-RU" sz="5400" dirty="0" smtClean="0">
              <a:solidFill>
                <a:srgbClr val="7B522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EucrosiaUPC" pitchFamily="18" charset="-34"/>
            </a:endParaRPr>
          </a:p>
        </p:txBody>
      </p:sp>
      <p:pic>
        <p:nvPicPr>
          <p:cNvPr id="4099" name="Picture 3" descr="C:\Users\Татьяна\Searches\Desktop\матр\MMP31 Matreshka Semenovskaja-500x500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543" t="16828" r="32858" b="16057"/>
          <a:stretch/>
        </p:blipFill>
        <p:spPr bwMode="auto">
          <a:xfrm>
            <a:off x="4490357" y="963386"/>
            <a:ext cx="3020786" cy="51196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168668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фон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288" y="726"/>
            <a:ext cx="12193288" cy="685727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785795"/>
            <a:ext cx="10363200" cy="4357718"/>
          </a:xfrm>
        </p:spPr>
        <p:txBody>
          <a:bodyPr>
            <a:normAutofit/>
          </a:bodyPr>
          <a:lstStyle/>
          <a:p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7200" dirty="0" smtClean="0">
                <a:latin typeface="Times New Roman" pitchFamily="18" charset="0"/>
                <a:cs typeface="Times New Roman" pitchFamily="18" charset="0"/>
              </a:rPr>
            </a:br>
            <a:endParaRPr lang="ru-RU" sz="7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09720" y="5143512"/>
            <a:ext cx="8553480" cy="1071570"/>
          </a:xfrm>
        </p:spPr>
        <p:txBody>
          <a:bodyPr>
            <a:normAutofit/>
          </a:bodyPr>
          <a:lstStyle/>
          <a:p>
            <a:endParaRPr lang="ru-RU" dirty="0" smtClean="0">
              <a:solidFill>
                <a:schemeClr val="tx1"/>
              </a:solidFill>
            </a:endParaRPr>
          </a:p>
          <a:p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8" name="Rectangle 7"/>
          <p:cNvSpPr txBox="1">
            <a:spLocks noChangeArrowheads="1"/>
          </p:cNvSpPr>
          <p:nvPr/>
        </p:nvSpPr>
        <p:spPr>
          <a:xfrm>
            <a:off x="2285973" y="2000240"/>
            <a:ext cx="6858048" cy="34290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algn="ctr">
              <a:spcBef>
                <a:spcPct val="0"/>
              </a:spcBef>
              <a:defRPr/>
            </a:pPr>
            <a:endParaRPr lang="ru-RU" sz="5400" dirty="0" smtClean="0">
              <a:solidFill>
                <a:srgbClr val="7B522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EucrosiaUPC" pitchFamily="18" charset="-34"/>
            </a:endParaRPr>
          </a:p>
        </p:txBody>
      </p:sp>
      <p:pic>
        <p:nvPicPr>
          <p:cNvPr id="10" name="Picture 3" descr="C:\Users\Жека\Desktop\матрешки\матрешки\5359556_kokeshi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803" y="1098698"/>
            <a:ext cx="6215106" cy="4661330"/>
          </a:xfrm>
          <a:prstGeom prst="rect">
            <a:avLst/>
          </a:prstGeom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66979444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99289" y="152780"/>
            <a:ext cx="3268759" cy="2893218"/>
          </a:xfrm>
          <a:prstGeom prst="rect">
            <a:avLst/>
          </a:prstGeom>
          <a:ln w="88900" cap="sq" cmpd="thickThin">
            <a:noFill/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6" name="Рисунок 5" descr="15 (2)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67887" y="152780"/>
            <a:ext cx="4223581" cy="2770034"/>
          </a:xfrm>
          <a:prstGeom prst="rect">
            <a:avLst/>
          </a:prstGeom>
          <a:noFill/>
          <a:ln w="38100">
            <a:solidFill>
              <a:srgbClr val="FF9900"/>
            </a:solidFill>
            <a:miter lim="800000"/>
            <a:headEnd/>
            <a:tailEnd/>
          </a:ln>
        </p:spPr>
      </p:pic>
      <p:pic>
        <p:nvPicPr>
          <p:cNvPr id="8" name="Рисунок 7" descr="15 (2)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76812" y="3871913"/>
            <a:ext cx="3656855" cy="2267630"/>
          </a:xfrm>
          <a:prstGeom prst="rect">
            <a:avLst/>
          </a:prstGeom>
          <a:noFill/>
          <a:ln w="38100">
            <a:solidFill>
              <a:srgbClr val="FF9900"/>
            </a:solidFill>
            <a:miter lim="800000"/>
            <a:headEnd/>
            <a:tailEnd/>
          </a:ln>
        </p:spPr>
      </p:pic>
      <p:pic>
        <p:nvPicPr>
          <p:cNvPr id="9" name="Рисунок 8" descr="15 (2)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15100" y="3871913"/>
            <a:ext cx="3755664" cy="2267630"/>
          </a:xfrm>
          <a:prstGeom prst="rect">
            <a:avLst/>
          </a:prstGeom>
          <a:noFill/>
          <a:ln w="38100">
            <a:solidFill>
              <a:srgbClr val="FF9900"/>
            </a:solidFill>
            <a:miter lim="800000"/>
            <a:headEnd/>
            <a:tailEnd/>
          </a:ln>
        </p:spPr>
      </p:pic>
      <p:pic>
        <p:nvPicPr>
          <p:cNvPr id="10" name="Рисунок 9" descr="15 (2).jpg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123770" y="3871913"/>
            <a:ext cx="3567489" cy="2267630"/>
          </a:xfrm>
          <a:prstGeom prst="rect">
            <a:avLst/>
          </a:prstGeom>
          <a:noFill/>
          <a:ln w="38100">
            <a:solidFill>
              <a:srgbClr val="FF9900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989423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фон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26"/>
            <a:ext cx="12192000" cy="685727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785795"/>
            <a:ext cx="10363200" cy="4357718"/>
          </a:xfrm>
        </p:spPr>
        <p:txBody>
          <a:bodyPr>
            <a:normAutofit/>
          </a:bodyPr>
          <a:lstStyle/>
          <a:p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7200" dirty="0" smtClean="0">
                <a:latin typeface="Times New Roman" pitchFamily="18" charset="0"/>
                <a:cs typeface="Times New Roman" pitchFamily="18" charset="0"/>
              </a:rPr>
            </a:br>
            <a:endParaRPr lang="ru-RU" sz="7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09720" y="5143512"/>
            <a:ext cx="8553480" cy="1071570"/>
          </a:xfrm>
        </p:spPr>
        <p:txBody>
          <a:bodyPr>
            <a:normAutofit/>
          </a:bodyPr>
          <a:lstStyle/>
          <a:p>
            <a:endParaRPr lang="ru-RU" dirty="0" smtClean="0">
              <a:solidFill>
                <a:schemeClr val="tx1"/>
              </a:solidFill>
            </a:endParaRPr>
          </a:p>
          <a:p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8" name="Rectangle 7"/>
          <p:cNvSpPr txBox="1">
            <a:spLocks noChangeArrowheads="1"/>
          </p:cNvSpPr>
          <p:nvPr/>
        </p:nvSpPr>
        <p:spPr>
          <a:xfrm>
            <a:off x="2285973" y="2000240"/>
            <a:ext cx="6858048" cy="34290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algn="ctr">
              <a:spcBef>
                <a:spcPct val="0"/>
              </a:spcBef>
              <a:defRPr/>
            </a:pPr>
            <a:endParaRPr lang="ru-RU" sz="5400" dirty="0" smtClean="0">
              <a:solidFill>
                <a:srgbClr val="7B522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EucrosiaUPC" pitchFamily="18" charset="-34"/>
            </a:endParaRPr>
          </a:p>
        </p:txBody>
      </p:sp>
      <p:pic>
        <p:nvPicPr>
          <p:cNvPr id="7" name="Picture 2" descr="http://blog.teacollection.com/wp-content/uploads/2010/08/OriginalNestingDoll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27352" y="1081946"/>
            <a:ext cx="7776864" cy="5002527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200737129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фон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26"/>
            <a:ext cx="12192000" cy="685727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785795"/>
            <a:ext cx="10363200" cy="4357718"/>
          </a:xfrm>
        </p:spPr>
        <p:txBody>
          <a:bodyPr>
            <a:normAutofit/>
          </a:bodyPr>
          <a:lstStyle/>
          <a:p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7200" dirty="0" smtClean="0">
                <a:latin typeface="Times New Roman" pitchFamily="18" charset="0"/>
                <a:cs typeface="Times New Roman" pitchFamily="18" charset="0"/>
              </a:rPr>
            </a:br>
            <a:endParaRPr lang="ru-RU" sz="7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09720" y="5143512"/>
            <a:ext cx="8553480" cy="1071570"/>
          </a:xfrm>
        </p:spPr>
        <p:txBody>
          <a:bodyPr>
            <a:normAutofit/>
          </a:bodyPr>
          <a:lstStyle/>
          <a:p>
            <a:endParaRPr lang="ru-RU" dirty="0" smtClean="0">
              <a:solidFill>
                <a:schemeClr val="tx1"/>
              </a:solidFill>
            </a:endParaRPr>
          </a:p>
          <a:p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8" name="Rectangle 7"/>
          <p:cNvSpPr txBox="1">
            <a:spLocks noChangeArrowheads="1"/>
          </p:cNvSpPr>
          <p:nvPr/>
        </p:nvSpPr>
        <p:spPr>
          <a:xfrm>
            <a:off x="2285973" y="2000240"/>
            <a:ext cx="6858048" cy="34290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algn="ctr">
              <a:spcBef>
                <a:spcPct val="0"/>
              </a:spcBef>
              <a:defRPr/>
            </a:pPr>
            <a:endParaRPr lang="ru-RU" sz="5400" dirty="0" smtClean="0">
              <a:solidFill>
                <a:srgbClr val="7B522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EucrosiaUPC" pitchFamily="18" charset="-34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033" y="233692"/>
            <a:ext cx="3278867" cy="3314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Рисунок 8" descr="загорс.jpg"/>
          <p:cNvPicPr>
            <a:picLocks noChangeAspect="1"/>
          </p:cNvPicPr>
          <p:nvPr/>
        </p:nvPicPr>
        <p:blipFill>
          <a:blip r:embed="rId4"/>
          <a:srcRect t="8433" b="3012"/>
          <a:stretch>
            <a:fillRect/>
          </a:stretch>
        </p:blipFill>
        <p:spPr>
          <a:xfrm>
            <a:off x="5462473" y="189801"/>
            <a:ext cx="5464600" cy="3402487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563792" y="3244697"/>
            <a:ext cx="31264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семеновская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5715000" y="3244697"/>
            <a:ext cx="49638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err="1" smtClean="0"/>
              <a:t>загорская</a:t>
            </a:r>
            <a:endParaRPr lang="ru-RU" dirty="0"/>
          </a:p>
        </p:txBody>
      </p:sp>
      <p:pic>
        <p:nvPicPr>
          <p:cNvPr id="13" name="Содержимое 5" descr="вятская.jpg"/>
          <p:cNvPicPr>
            <a:picLocks noChangeAspect="1"/>
          </p:cNvPicPr>
          <p:nvPr/>
        </p:nvPicPr>
        <p:blipFill>
          <a:blip r:embed="rId5"/>
          <a:srcRect t="15625" b="7812"/>
          <a:stretch>
            <a:fillRect/>
          </a:stretch>
        </p:blipFill>
        <p:spPr>
          <a:xfrm>
            <a:off x="0" y="3961618"/>
            <a:ext cx="4978200" cy="2811761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077685" y="6417128"/>
            <a:ext cx="26125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вятская</a:t>
            </a:r>
            <a:endParaRPr lang="ru-RU" dirty="0"/>
          </a:p>
        </p:txBody>
      </p:sp>
      <p:pic>
        <p:nvPicPr>
          <p:cNvPr id="15" name="Содержимое 8" descr="полхов-майданская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307451" y="4072284"/>
            <a:ext cx="4371436" cy="2785719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6433456" y="6454837"/>
            <a:ext cx="42454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err="1">
                <a:latin typeface="Times New Roman" pitchFamily="18" charset="0"/>
                <a:cs typeface="Times New Roman" pitchFamily="18" charset="0"/>
              </a:rPr>
              <a:t>Полхов-Майданская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2716026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фон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26"/>
            <a:ext cx="12192000" cy="685727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785795"/>
            <a:ext cx="10363200" cy="4357718"/>
          </a:xfrm>
        </p:spPr>
        <p:txBody>
          <a:bodyPr>
            <a:normAutofit/>
          </a:bodyPr>
          <a:lstStyle/>
          <a:p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7200" dirty="0" smtClean="0">
                <a:latin typeface="Times New Roman" pitchFamily="18" charset="0"/>
                <a:cs typeface="Times New Roman" pitchFamily="18" charset="0"/>
              </a:rPr>
            </a:br>
            <a:endParaRPr lang="ru-RU" sz="7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09720" y="5143512"/>
            <a:ext cx="8553480" cy="1071570"/>
          </a:xfrm>
        </p:spPr>
        <p:txBody>
          <a:bodyPr>
            <a:normAutofit/>
          </a:bodyPr>
          <a:lstStyle/>
          <a:p>
            <a:endParaRPr lang="ru-RU" dirty="0" smtClean="0">
              <a:solidFill>
                <a:schemeClr val="tx1"/>
              </a:solidFill>
            </a:endParaRPr>
          </a:p>
          <a:p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8" name="Rectangle 7"/>
          <p:cNvSpPr txBox="1">
            <a:spLocks noChangeArrowheads="1"/>
          </p:cNvSpPr>
          <p:nvPr/>
        </p:nvSpPr>
        <p:spPr>
          <a:xfrm>
            <a:off x="2285973" y="2000240"/>
            <a:ext cx="6858048" cy="34290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algn="ctr">
              <a:spcBef>
                <a:spcPct val="0"/>
              </a:spcBef>
              <a:defRPr/>
            </a:pPr>
            <a:endParaRPr lang="ru-RU" sz="5400" dirty="0" smtClean="0">
              <a:solidFill>
                <a:srgbClr val="7B522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EucrosiaUPC" pitchFamily="18" charset="-34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63792" y="3244697"/>
            <a:ext cx="31264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dirty="0" smtClean="0"/>
          </a:p>
        </p:txBody>
      </p:sp>
      <p:sp>
        <p:nvSpPr>
          <p:cNvPr id="5" name="TextBox 4"/>
          <p:cNvSpPr txBox="1"/>
          <p:nvPr/>
        </p:nvSpPr>
        <p:spPr>
          <a:xfrm>
            <a:off x="5715000" y="3244697"/>
            <a:ext cx="496388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dirty="0" smtClean="0"/>
          </a:p>
          <a:p>
            <a:pPr algn="ctr"/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979687" y="6417128"/>
            <a:ext cx="26125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6433456" y="6454837"/>
            <a:ext cx="42454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dirty="0"/>
          </a:p>
        </p:txBody>
      </p:sp>
      <p:pic>
        <p:nvPicPr>
          <p:cNvPr id="17" name="Содержимое 7" descr="матр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12989" y="158818"/>
            <a:ext cx="5208815" cy="3281553"/>
          </a:xfrm>
          <a:prstGeom prst="rect">
            <a:avLst/>
          </a:prstGeom>
        </p:spPr>
      </p:pic>
      <p:pic>
        <p:nvPicPr>
          <p:cNvPr id="18" name="Содержимое 8" descr="8 (2)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3792" y="216756"/>
            <a:ext cx="4072534" cy="3116735"/>
          </a:xfrm>
          <a:prstGeom prst="rect">
            <a:avLst/>
          </a:prstGeom>
        </p:spPr>
      </p:pic>
      <p:pic>
        <p:nvPicPr>
          <p:cNvPr id="19" name="Содержимое 5" descr="9 (2).jpg"/>
          <p:cNvPicPr>
            <a:picLocks noChangeAspect="1"/>
          </p:cNvPicPr>
          <p:nvPr/>
        </p:nvPicPr>
        <p:blipFill>
          <a:blip r:embed="rId5"/>
          <a:srcRect t="35294"/>
          <a:stretch>
            <a:fillRect/>
          </a:stretch>
        </p:blipFill>
        <p:spPr>
          <a:xfrm>
            <a:off x="3248376" y="3497403"/>
            <a:ext cx="4948568" cy="33605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984881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300</TotalTime>
  <Words>42</Words>
  <Application>Microsoft Office PowerPoint</Application>
  <PresentationFormat>Произвольный</PresentationFormat>
  <Paragraphs>30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9" baseType="lpstr">
      <vt:lpstr>Arial</vt:lpstr>
      <vt:lpstr>Calibri</vt:lpstr>
      <vt:lpstr>Times New Roman</vt:lpstr>
      <vt:lpstr>Monotype Corsiva</vt:lpstr>
      <vt:lpstr>EucrosiaUPC</vt:lpstr>
      <vt:lpstr>1_Тема Office</vt:lpstr>
      <vt:lpstr> </vt:lpstr>
      <vt:lpstr>Презентация PowerPoint</vt:lpstr>
      <vt:lpstr>Презентация PowerPoint</vt:lpstr>
      <vt:lpstr> </vt:lpstr>
      <vt:lpstr> </vt:lpstr>
      <vt:lpstr>Презентация PowerPoint</vt:lpstr>
      <vt:lpstr> </vt:lpstr>
      <vt:lpstr> </vt:lpstr>
      <vt:lpstr> </vt:lpstr>
      <vt:lpstr> </vt:lpstr>
      <vt:lpstr>Презентация PowerPoint</vt:lpstr>
      <vt:lpstr>Презентация PowerPoint</vt:lpstr>
      <vt:lpstr>Презентация PowerPoint</vt:lpstr>
    </vt:vector>
  </TitlesOfParts>
  <Company>by adguard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ФИЗМИНУТКА для глаз «Капельки»</dc:title>
  <dc:creator>Артём Кулаков</dc:creator>
  <cp:lastModifiedBy>Татьяна</cp:lastModifiedBy>
  <cp:revision>32</cp:revision>
  <dcterms:created xsi:type="dcterms:W3CDTF">2017-01-28T17:54:21Z</dcterms:created>
  <dcterms:modified xsi:type="dcterms:W3CDTF">2020-12-14T02:43:41Z</dcterms:modified>
</cp:coreProperties>
</file>