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rodlenka.org/components/com_mtree/img/listings/m/84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87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7988424" cy="720079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Cambria Math" pitchFamily="18" charset="0"/>
                <a:ea typeface="Cambria Math" pitchFamily="18" charset="0"/>
              </a:rPr>
              <a:t>Муниципальное бюджетное дошкольное образовательное учреждение </a:t>
            </a:r>
            <a:r>
              <a:rPr lang="ru-RU" sz="1600" dirty="0" smtClean="0">
                <a:latin typeface="Cambria Math" pitchFamily="18" charset="0"/>
                <a:ea typeface="Cambria Math" pitchFamily="18" charset="0"/>
              </a:rPr>
              <a:t>«Детский </a:t>
            </a:r>
            <a:r>
              <a:rPr lang="ru-RU" sz="1600" dirty="0" smtClean="0">
                <a:latin typeface="Cambria Math" pitchFamily="18" charset="0"/>
                <a:ea typeface="Cambria Math" pitchFamily="18" charset="0"/>
              </a:rPr>
              <a:t>сад </a:t>
            </a:r>
            <a:r>
              <a:rPr lang="ru-RU" sz="1600" dirty="0" smtClean="0">
                <a:latin typeface="Cambria Math" pitchFamily="18" charset="0"/>
                <a:ea typeface="Cambria Math" pitchFamily="18" charset="0"/>
              </a:rPr>
              <a:t>№ 189 г</a:t>
            </a:r>
            <a:r>
              <a:rPr lang="ru-RU" sz="1600" dirty="0" smtClean="0">
                <a:latin typeface="Cambria Math" pitchFamily="18" charset="0"/>
                <a:ea typeface="Cambria Math" pitchFamily="18" charset="0"/>
              </a:rPr>
              <a:t>. </a:t>
            </a:r>
            <a:r>
              <a:rPr lang="ru-RU" sz="1600" dirty="0" smtClean="0">
                <a:latin typeface="Cambria Math" pitchFamily="18" charset="0"/>
                <a:ea typeface="Cambria Math" pitchFamily="18" charset="0"/>
              </a:rPr>
              <a:t>Камень-на-Оби</a:t>
            </a:r>
            <a:endParaRPr lang="ru-RU" sz="16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1484784"/>
            <a:ext cx="7488832" cy="2520280"/>
          </a:xfrm>
        </p:spPr>
        <p:txBody>
          <a:bodyPr>
            <a:normAutofit fontScale="92500" lnSpcReduction="10000"/>
          </a:bodyPr>
          <a:lstStyle/>
          <a:p>
            <a:endParaRPr lang="ru-RU" sz="3900" b="1" dirty="0" smtClean="0">
              <a:solidFill>
                <a:srgbClr val="7030A0"/>
              </a:solidFill>
              <a:latin typeface="Cambria Math" pitchFamily="18" charset="0"/>
              <a:ea typeface="Cambria Math" pitchFamily="18" charset="0"/>
            </a:endParaRPr>
          </a:p>
          <a:p>
            <a:endParaRPr lang="ru-RU" sz="3900" b="1" dirty="0" smtClean="0">
              <a:solidFill>
                <a:srgbClr val="7030A0"/>
              </a:solidFill>
              <a:latin typeface="Cambria Math" pitchFamily="18" charset="0"/>
              <a:ea typeface="Cambria Math" pitchFamily="18" charset="0"/>
            </a:endParaRPr>
          </a:p>
          <a:p>
            <a:endParaRPr lang="ru-RU" sz="3900" b="1" dirty="0" smtClean="0">
              <a:solidFill>
                <a:srgbClr val="7030A0"/>
              </a:solidFill>
              <a:latin typeface="Cambria Math" pitchFamily="18" charset="0"/>
              <a:ea typeface="Cambria Math" pitchFamily="18" charset="0"/>
            </a:endParaRPr>
          </a:p>
          <a:p>
            <a:r>
              <a:rPr lang="ru-RU" sz="3900" b="1" dirty="0" err="1" smtClean="0">
                <a:solidFill>
                  <a:srgbClr val="7030A0"/>
                </a:solidFill>
                <a:latin typeface="Cambria Math" pitchFamily="18" charset="0"/>
                <a:ea typeface="Cambria Math" pitchFamily="18" charset="0"/>
              </a:rPr>
              <a:t>Фотоприложение</a:t>
            </a:r>
            <a:endParaRPr lang="ru-RU" sz="3900" b="1" dirty="0">
              <a:solidFill>
                <a:srgbClr val="7030A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6084168" y="5373216"/>
            <a:ext cx="2731840" cy="8640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j-cs"/>
              </a:rPr>
              <a:t>Материал</a:t>
            </a: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j-cs"/>
              </a:rPr>
              <a:t> </a:t>
            </a: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j-cs"/>
              </a:rPr>
              <a:t>подготовила: Павельева Т.Л.</a:t>
            </a:r>
            <a:endParaRPr kumimoji="0" lang="ru-RU" sz="16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144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63"/>
            <a:ext cx="9144000" cy="6877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571480"/>
            <a:ext cx="4188881" cy="3141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3" name="Rectangle 5"/>
          <p:cNvSpPr>
            <a:spLocks noChangeArrowheads="1"/>
          </p:cNvSpPr>
          <p:nvPr/>
        </p:nvSpPr>
        <p:spPr bwMode="auto">
          <a:xfrm rot="10800000" flipV="1">
            <a:off x="5286380" y="268028"/>
            <a:ext cx="2928958" cy="18774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Организационный момент.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Здравствуй солнце золотое,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Здравствуй небо голубое,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Здравствуй вольный ветерок,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Здравствуй маленький дубок,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живу в родном краю 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конечно всех люблю.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4536880" y="2678302"/>
            <a:ext cx="4281489" cy="3211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790071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63"/>
            <a:ext cx="9144000" cy="6877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28604"/>
            <a:ext cx="4093631" cy="3070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4075114" y="1925622"/>
            <a:ext cx="5118096" cy="3838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57158" y="2703968"/>
            <a:ext cx="3714776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400" i="1" dirty="0" smtClean="0">
              <a:latin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Технология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–«хоровод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кого в руках матрёшка,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Тот потопает с ней немножко!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кого в руках матрёшка,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Тот похлопает в ладошки!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матрёшку в руки взял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Тот задорно нам сплясал!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матрёшку в руки взял,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Тот красиво приседал!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кого в руках матрешка тот попрыгает немножко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матрешку в руки взял тот наклоны показал!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6656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63"/>
            <a:ext cx="9144000" cy="6877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04"/>
            <a:ext cx="4379383" cy="328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3286124"/>
            <a:ext cx="4453489" cy="3340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929190" y="1142984"/>
            <a:ext cx="42981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Экспериментальная деятельность.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Знакомимся со свойствами дерева.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6656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63"/>
            <a:ext cx="9144000" cy="6877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04"/>
            <a:ext cx="4048145" cy="3036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4822301" y="2392881"/>
            <a:ext cx="4284132" cy="3213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5286380" y="764976"/>
            <a:ext cx="278608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 «Наряди матрешку» (Работа в парах)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6656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63"/>
            <a:ext cx="9144000" cy="6877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319877" y="2643182"/>
            <a:ext cx="439526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6656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134</Words>
  <Application>Microsoft Office PowerPoint</Application>
  <PresentationFormat>Экран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Муниципальное бюджетное дошкольное образовательное учреждение «Детский сад № 189 г. Камень-на-Оби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Д.Сад 189</cp:lastModifiedBy>
  <cp:revision>7</cp:revision>
  <dcterms:created xsi:type="dcterms:W3CDTF">2015-03-30T17:25:00Z</dcterms:created>
  <dcterms:modified xsi:type="dcterms:W3CDTF">2021-03-18T06:36:15Z</dcterms:modified>
</cp:coreProperties>
</file>